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3" r:id="rId1"/>
  </p:sldMasterIdLst>
  <p:notesMasterIdLst>
    <p:notesMasterId r:id="rId42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</p:sldIdLst>
  <p:sldSz cx="9144000" cy="5143500" type="screen16x9"/>
  <p:notesSz cx="6858000" cy="9144000"/>
  <p:embeddedFontLst>
    <p:embeddedFont>
      <p:font typeface="Arimo" panose="020B0604020202020204" pitchFamily="34" charset="0"/>
      <p:regular r:id="rId43"/>
      <p:bold r:id="rId44"/>
      <p:italic r:id="rId45"/>
      <p:boldItalic r:id="rId46"/>
    </p:embeddedFont>
    <p:embeddedFont>
      <p:font typeface="Righteous" panose="02010506000000020000" pitchFamily="2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739F0B-F032-4EB3-AEC7-8F1A147B1D44}">
  <a:tblStyle styleId="{53739F0B-F032-4EB3-AEC7-8F1A147B1D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160" d="100"/>
          <a:sy n="160" d="100"/>
        </p:scale>
        <p:origin x="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18ab66bc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18ab66bc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436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247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774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872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776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18ab66bc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18ab66bc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626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617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668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03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4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702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515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992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075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606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645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9349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448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1527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64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117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606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2474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3122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4290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18ab66bc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18ab66bc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5389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146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2874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0569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6865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079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97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076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162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666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18ab66bc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18ab66bc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028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90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18825" y="719800"/>
            <a:ext cx="8106300" cy="3704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>
            <a:off x="1878685" y="1547587"/>
            <a:ext cx="595853" cy="4353224"/>
          </a:xfrm>
          <a:custGeom>
            <a:avLst/>
            <a:gdLst/>
            <a:ahLst/>
            <a:cxnLst/>
            <a:rect l="l" t="t" r="r" b="b"/>
            <a:pathLst>
              <a:path w="5502" h="43740" extrusionOk="0">
                <a:moveTo>
                  <a:pt x="0" y="0"/>
                </a:moveTo>
                <a:lnTo>
                  <a:pt x="0" y="43739"/>
                </a:lnTo>
                <a:lnTo>
                  <a:pt x="5502" y="43739"/>
                </a:lnTo>
                <a:lnTo>
                  <a:pt x="55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663513" y="206850"/>
            <a:ext cx="1026300" cy="102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5905411" y="4105350"/>
            <a:ext cx="1386477" cy="609333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6701191" y="4252301"/>
            <a:ext cx="310997" cy="315402"/>
          </a:xfrm>
          <a:custGeom>
            <a:avLst/>
            <a:gdLst/>
            <a:ahLst/>
            <a:cxnLst/>
            <a:rect l="l" t="t" r="r" b="b"/>
            <a:pathLst>
              <a:path w="4317" h="4378" extrusionOk="0">
                <a:moveTo>
                  <a:pt x="821" y="0"/>
                </a:moveTo>
                <a:lnTo>
                  <a:pt x="1" y="852"/>
                </a:lnTo>
                <a:lnTo>
                  <a:pt x="1308" y="2189"/>
                </a:lnTo>
                <a:lnTo>
                  <a:pt x="1" y="3496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6"/>
                </a:lnTo>
                <a:lnTo>
                  <a:pt x="2979" y="2189"/>
                </a:lnTo>
                <a:lnTo>
                  <a:pt x="4317" y="852"/>
                </a:lnTo>
                <a:lnTo>
                  <a:pt x="3496" y="0"/>
                </a:lnTo>
                <a:lnTo>
                  <a:pt x="2159" y="1338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6185173" y="4245189"/>
            <a:ext cx="325102" cy="329621"/>
          </a:xfrm>
          <a:custGeom>
            <a:avLst/>
            <a:gdLst/>
            <a:ahLst/>
            <a:cxnLst/>
            <a:rect l="l" t="t" r="r" b="b"/>
            <a:pathLst>
              <a:path w="4317" h="4377" extrusionOk="0">
                <a:moveTo>
                  <a:pt x="821" y="0"/>
                </a:moveTo>
                <a:lnTo>
                  <a:pt x="1" y="851"/>
                </a:lnTo>
                <a:lnTo>
                  <a:pt x="1308" y="2158"/>
                </a:lnTo>
                <a:lnTo>
                  <a:pt x="1" y="3495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5"/>
                </a:lnTo>
                <a:lnTo>
                  <a:pt x="2979" y="2158"/>
                </a:lnTo>
                <a:lnTo>
                  <a:pt x="4317" y="851"/>
                </a:lnTo>
                <a:lnTo>
                  <a:pt x="3496" y="0"/>
                </a:lnTo>
                <a:lnTo>
                  <a:pt x="2159" y="1337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9"/>
          <p:cNvSpPr txBox="1">
            <a:spLocks noGrp="1"/>
          </p:cNvSpPr>
          <p:nvPr>
            <p:ph type="body" idx="1"/>
          </p:nvPr>
        </p:nvSpPr>
        <p:spPr>
          <a:xfrm>
            <a:off x="561975" y="1540575"/>
            <a:ext cx="53877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6" name="Google Shape;206;p9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207" name="Google Shape;207;p9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235;p9"/>
          <p:cNvSpPr/>
          <p:nvPr/>
        </p:nvSpPr>
        <p:spPr>
          <a:xfrm flipH="1">
            <a:off x="8423198" y="3779125"/>
            <a:ext cx="447402" cy="1364350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9"/>
          <p:cNvGrpSpPr/>
          <p:nvPr/>
        </p:nvGrpSpPr>
        <p:grpSpPr>
          <a:xfrm>
            <a:off x="8556624" y="3973448"/>
            <a:ext cx="180564" cy="431367"/>
            <a:chOff x="8803899" y="686838"/>
            <a:chExt cx="180564" cy="431367"/>
          </a:xfrm>
        </p:grpSpPr>
        <p:sp>
          <p:nvSpPr>
            <p:cNvPr id="237" name="Google Shape;237;p9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ighteous"/>
              <a:buNone/>
              <a:defRPr sz="3700" b="1"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8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M.I Jordi J. Cruz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98" name="Google Shape;598;p28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20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Github</a:t>
            </a:r>
            <a:r>
              <a:rPr lang="es-ES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¿Qué es Git?</a:t>
            </a:r>
            <a:endParaRPr lang="es-MX" sz="3200" dirty="0"/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933760" y="652075"/>
            <a:ext cx="6516612" cy="437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MX" dirty="0"/>
              <a:t>Git es un sistema de </a:t>
            </a:r>
            <a:r>
              <a:rPr lang="es-MX" sz="2000" dirty="0">
                <a:solidFill>
                  <a:srgbClr val="FF0000"/>
                </a:solidFill>
              </a:rPr>
              <a:t>control de versiones</a:t>
            </a:r>
            <a:r>
              <a:rPr lang="es-MX" dirty="0"/>
              <a:t>.</a:t>
            </a:r>
            <a:endParaRPr sz="4000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1337FE3-7A6F-9846-B745-B40F85BE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60" y="1180769"/>
            <a:ext cx="6408751" cy="36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71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sz="2800" dirty="0"/>
              <a:t>¿Qué es un sistema de control de versiones?</a:t>
            </a:r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933760" y="652074"/>
            <a:ext cx="6516612" cy="1041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MX" dirty="0"/>
              <a:t>Con el ciclo de vida de cualquier software es muy probable, que hayas terminado con una serie de ”</a:t>
            </a:r>
            <a:r>
              <a:rPr lang="es-MX" i="1" u="sng" dirty="0">
                <a:solidFill>
                  <a:srgbClr val="FF0000"/>
                </a:solidFill>
              </a:rPr>
              <a:t>versiones”</a:t>
            </a:r>
            <a:r>
              <a:rPr lang="es-MX" dirty="0"/>
              <a:t> de tu proyecto a como fue evolucionando tu proyecto.</a:t>
            </a:r>
            <a:endParaRPr sz="4000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E94C8BF-A600-3745-981B-464B8F8E2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953" y="1580487"/>
            <a:ext cx="51816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84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sz="2800" dirty="0"/>
              <a:t>¿Qué es un sistema de control de versiones?</a:t>
            </a:r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933760" y="652074"/>
            <a:ext cx="6516612" cy="1041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MX" dirty="0"/>
              <a:t>Un sistema de control de versiones te permite ir "</a:t>
            </a:r>
            <a:r>
              <a:rPr lang="es-MX" i="1" u="sng" dirty="0">
                <a:solidFill>
                  <a:srgbClr val="FF0000"/>
                </a:solidFill>
              </a:rPr>
              <a:t>guardando</a:t>
            </a:r>
            <a:r>
              <a:rPr lang="es-MX" dirty="0"/>
              <a:t>" los cambios de un conjunto de archivos a lo largo del tiempo.</a:t>
            </a:r>
            <a:br>
              <a:rPr lang="es-MX" dirty="0"/>
            </a:br>
            <a:endParaRPr sz="4000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6CCD3F6-5265-034C-9613-A580763CE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57" y="1375674"/>
            <a:ext cx="6151540" cy="358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7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sz="2800" dirty="0"/>
              <a:t>¿Qué es un sistema de control de versiones?</a:t>
            </a:r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933760" y="652074"/>
            <a:ext cx="6516612" cy="1041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MX" dirty="0"/>
              <a:t>Y ya dentro de los sistemas de control de versiones existen una serie de tareas avanzadas que te permiten cosas como</a:t>
            </a:r>
            <a:r>
              <a:rPr lang="es-MX" sz="1800" dirty="0"/>
              <a:t>: </a:t>
            </a:r>
            <a:r>
              <a:rPr lang="es-MX" sz="1800" dirty="0">
                <a:solidFill>
                  <a:srgbClr val="FF0000"/>
                </a:solidFill>
              </a:rPr>
              <a:t>trabajar de forma colaborativa, control de tus versiones, trabajar paralelamente en diferentes actualizaciones</a:t>
            </a:r>
            <a:r>
              <a:rPr lang="es-MX" dirty="0"/>
              <a:t>, etc.</a:t>
            </a:r>
            <a:endParaRPr sz="4000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E55387-FA2B-534D-B85A-0D05F6635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986" y="2213223"/>
            <a:ext cx="50165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4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Git en esta materia:</a:t>
            </a:r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933760" y="652074"/>
            <a:ext cx="6516612" cy="1041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MX" dirty="0"/>
              <a:t>Esto solo funcionará para comenzar en el uso </a:t>
            </a:r>
            <a:r>
              <a:rPr lang="es-MX" sz="1800" b="1" dirty="0">
                <a:solidFill>
                  <a:srgbClr val="FF0000"/>
                </a:solidFill>
              </a:rPr>
              <a:t>básico</a:t>
            </a:r>
            <a:r>
              <a:rPr lang="es-MX" dirty="0"/>
              <a:t> de Git y el poder tener su carpeta de proyecto disponible en todas partes. Si les recomiendo altamentente abundar más en este tema por que es esencial en el área de desarrollo.</a:t>
            </a:r>
            <a:endParaRPr sz="4000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5B6A91E-0491-144E-BBE0-FA126C8E2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362" y="2186608"/>
            <a:ext cx="4493371" cy="25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8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dirty="0">
                <a:solidFill>
                  <a:schemeClr val="lt1"/>
                </a:solidFill>
              </a:rPr>
              <a:t>M.I Jordi J. Cruz </a:t>
            </a:r>
          </a:p>
        </p:txBody>
      </p:sp>
      <p:sp>
        <p:nvSpPr>
          <p:cNvPr id="598" name="Google Shape;598;p28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20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Instalación de </a:t>
            </a:r>
            <a:r>
              <a:rPr lang="es-ES" dirty="0" err="1"/>
              <a:t>Git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3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Instalar Git</a:t>
            </a:r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933760" y="652074"/>
            <a:ext cx="6516612" cy="1041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MX" dirty="0"/>
              <a:t>Primero hay que descagar Git de la siguiente liga </a:t>
            </a:r>
            <a:r>
              <a:rPr lang="es-MX" dirty="0">
                <a:hlinkClick r:id="rId3"/>
              </a:rPr>
              <a:t>https://git-scm.com/downloads</a:t>
            </a:r>
            <a:r>
              <a:rPr lang="es-MX" dirty="0"/>
              <a:t> e instalarlo (Se instala como cualquier programa y dejen todas las caracteristicas por default).</a:t>
            </a:r>
            <a:endParaRPr sz="4000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94E1A85-D026-A24C-88AC-8E3830F55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70" y="2089927"/>
            <a:ext cx="6186115" cy="248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67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Usando git</a:t>
            </a:r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933760" y="652074"/>
            <a:ext cx="6516612" cy="1041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MX" dirty="0"/>
              <a:t>Para trabajar con git es necesario usar la terminal, consola o cmd. Por lo que abrimos nuestra terminal.</a:t>
            </a:r>
            <a:endParaRPr sz="4000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7953334-F89B-144C-A811-362517798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1556412"/>
            <a:ext cx="4014851" cy="314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3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sz="2800" dirty="0"/>
              <a:t>¿Cómo saber si tenemos instalado Git?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B599D8-4744-F840-B967-5AC540057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97" y="1444628"/>
            <a:ext cx="6806317" cy="236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00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Configuraciones globales de git</a:t>
            </a:r>
            <a:br>
              <a:rPr lang="es-MX" dirty="0"/>
            </a:br>
            <a:br>
              <a:rPr lang="es-MX" sz="2800" dirty="0"/>
            </a:br>
            <a:endParaRPr lang="es-MX"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AB761FE-C2B9-4548-BE8C-03B6ACA1D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5" y="1144988"/>
            <a:ext cx="7386445" cy="30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2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>
                <a:solidFill>
                  <a:schemeClr val="dk1"/>
                </a:solidFill>
              </a:rPr>
              <a:t>¿Qué es </a:t>
            </a:r>
            <a:r>
              <a:rPr lang="es-ES_tradnl" dirty="0" err="1">
                <a:solidFill>
                  <a:schemeClr val="dk1"/>
                </a:solidFill>
              </a:rPr>
              <a:t>Github</a:t>
            </a:r>
            <a:r>
              <a:rPr lang="es-ES_tradnl" dirty="0">
                <a:solidFill>
                  <a:schemeClr val="dk1"/>
                </a:solidFill>
              </a:rPr>
              <a:t>?</a:t>
            </a:r>
            <a:endParaRPr lang="es-ES_tradnl" dirty="0"/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302150" y="1540575"/>
            <a:ext cx="4802587" cy="1417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MX" sz="2000" dirty="0"/>
              <a:t>Github es una </a:t>
            </a:r>
            <a:r>
              <a:rPr lang="es-MX" sz="2400" dirty="0">
                <a:solidFill>
                  <a:srgbClr val="FF0000"/>
                </a:solidFill>
              </a:rPr>
              <a:t>plataforma web </a:t>
            </a:r>
            <a:r>
              <a:rPr lang="es-MX" sz="2000" dirty="0"/>
              <a:t>que permite alojar proyectos versionados por Git. Gracias a Github podemos </a:t>
            </a:r>
            <a:r>
              <a:rPr lang="es-MX" sz="2400" dirty="0">
                <a:solidFill>
                  <a:srgbClr val="FF0000"/>
                </a:solidFill>
              </a:rPr>
              <a:t>tener alojados nuestro proyecto </a:t>
            </a:r>
            <a:r>
              <a:rPr lang="es-MX" sz="2000" dirty="0"/>
              <a:t>versionados por Git </a:t>
            </a:r>
            <a:r>
              <a:rPr lang="es-MX" sz="2400" dirty="0">
                <a:solidFill>
                  <a:srgbClr val="FF0000"/>
                </a:solidFill>
              </a:rPr>
              <a:t>de manera local y de manera remota</a:t>
            </a:r>
            <a:r>
              <a:rPr lang="es-MX" sz="2000" dirty="0"/>
              <a:t>.</a:t>
            </a:r>
            <a:endParaRPr sz="2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7EBFA74-2B20-054F-BBC0-B8ADAE240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811" y="2168663"/>
            <a:ext cx="3730431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Ver globales de git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147197-687D-ED48-8C2E-75D8030C1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9" y="1446875"/>
            <a:ext cx="7474226" cy="291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45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Creando mi primer repositorio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809B24E-0939-3B43-ACA6-57021368A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81" y="1796995"/>
            <a:ext cx="4318399" cy="237792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CD791C6-E215-A44B-8C25-CABB6E9EAA21}"/>
              </a:ext>
            </a:extLst>
          </p:cNvPr>
          <p:cNvSpPr txBox="1"/>
          <p:nvPr/>
        </p:nvSpPr>
        <p:spPr>
          <a:xfrm>
            <a:off x="834887" y="866692"/>
            <a:ext cx="5995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Para crear el repositorio es necesario crear una carpeta en la que se creará el repositorio</a:t>
            </a:r>
            <a:br>
              <a:rPr lang="es-MX" dirty="0"/>
            </a:b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35008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Creando mi primer repositorio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0E52BD-4122-2E40-ACA1-FB9292996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19" y="1595809"/>
            <a:ext cx="7204071" cy="29284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AD4EFA7-E30B-1D44-9980-B3FB9D00EB98}"/>
              </a:ext>
            </a:extLst>
          </p:cNvPr>
          <p:cNvSpPr txBox="1"/>
          <p:nvPr/>
        </p:nvSpPr>
        <p:spPr>
          <a:xfrm>
            <a:off x="1020863" y="733838"/>
            <a:ext cx="3328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Colocarse en la dirección de la carpeta </a:t>
            </a:r>
          </a:p>
        </p:txBody>
      </p:sp>
    </p:spTree>
    <p:extLst>
      <p:ext uri="{BB962C8B-B14F-4D97-AF65-F5344CB8AC3E}">
        <p14:creationId xmlns:p14="http://schemas.microsoft.com/office/powerpoint/2010/main" val="625536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Creando mi primer repositorio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D4EFA7-E30B-1D44-9980-B3FB9D00EB98}"/>
              </a:ext>
            </a:extLst>
          </p:cNvPr>
          <p:cNvSpPr txBox="1"/>
          <p:nvPr/>
        </p:nvSpPr>
        <p:spPr>
          <a:xfrm>
            <a:off x="1020863" y="733838"/>
            <a:ext cx="43909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s-MX" dirty="0"/>
              <a:t>Verificar que nos encontremos en la carpeta correcta</a:t>
            </a:r>
          </a:p>
          <a:p>
            <a:br>
              <a:rPr lang="es-MX" dirty="0"/>
            </a:br>
            <a:endParaRPr lang="es-ES_tradn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12DC43-F1FB-F341-8052-40E861A0C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3" y="1369135"/>
            <a:ext cx="7828230" cy="30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7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Inicializar Git</a:t>
            </a:r>
            <a:br>
              <a:rPr lang="es-MX" dirty="0"/>
            </a:br>
            <a:br>
              <a:rPr lang="es-MX" dirty="0"/>
            </a:br>
            <a:endParaRPr lang="es-MX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12DC43-F1FB-F341-8052-40E861A0C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3" y="1369135"/>
            <a:ext cx="7828230" cy="30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61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Inicializar Git</a:t>
            </a:r>
            <a:br>
              <a:rPr lang="es-MX" dirty="0"/>
            </a:br>
            <a:br>
              <a:rPr lang="es-MX" dirty="0"/>
            </a:b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6AB017-87BC-124B-9DEF-DF2FE0F2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5" y="1399430"/>
            <a:ext cx="7770486" cy="288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23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8158727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Verificar status de tu respositorio</a:t>
            </a:r>
            <a:br>
              <a:rPr lang="es-MX" dirty="0"/>
            </a:br>
            <a:br>
              <a:rPr lang="es-MX" dirty="0"/>
            </a:br>
            <a:endParaRPr lang="es-MX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43C719-6896-D342-87EE-257435DE5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41" y="1058123"/>
            <a:ext cx="6129036" cy="359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7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8564244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Agregar todos los archivos al repositorio</a:t>
            </a:r>
            <a:br>
              <a:rPr lang="es-MX" dirty="0"/>
            </a:br>
            <a:br>
              <a:rPr lang="es-MX" dirty="0"/>
            </a:b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A0467A-B8D1-6646-806E-E2F2CF3A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5" y="1677112"/>
            <a:ext cx="7832035" cy="245495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07EF5C0-6C71-3E47-AEF2-0BB8E8F21630}"/>
              </a:ext>
            </a:extLst>
          </p:cNvPr>
          <p:cNvSpPr/>
          <p:nvPr/>
        </p:nvSpPr>
        <p:spPr>
          <a:xfrm>
            <a:off x="2286000" y="220241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s-MX" b="1" dirty="0">
                <a:solidFill>
                  <a:srgbClr val="333333"/>
                </a:solidFill>
                <a:latin typeface="Roboto" panose="02000000000000000000" pitchFamily="2" charset="0"/>
              </a:rPr>
              <a:t>Agregar todos los archivos al repositorio</a:t>
            </a:r>
          </a:p>
          <a:p>
            <a:br>
              <a:rPr lang="es-MX" dirty="0"/>
            </a:b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92700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289878" y="0"/>
            <a:ext cx="8564244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Verificar status de tu respositorio</a:t>
            </a:r>
            <a:br>
              <a:rPr lang="es-MX" dirty="0"/>
            </a:br>
            <a:br>
              <a:rPr lang="es-MX" dirty="0"/>
            </a:br>
            <a:endParaRPr lang="es-MX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DA97A7-583D-6546-8562-23A054244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78" y="893439"/>
            <a:ext cx="7216653" cy="41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52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289878" y="0"/>
            <a:ext cx="8564244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Hacer el primer commit</a:t>
            </a:r>
            <a:br>
              <a:rPr lang="es-MX" dirty="0"/>
            </a:br>
            <a:endParaRPr lang="es-MX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C0D1070-2F3D-644D-A754-90CDC06C8380}"/>
              </a:ext>
            </a:extLst>
          </p:cNvPr>
          <p:cNvSpPr txBox="1"/>
          <p:nvPr/>
        </p:nvSpPr>
        <p:spPr>
          <a:xfrm>
            <a:off x="182881" y="580446"/>
            <a:ext cx="7744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Al hacer commit estas diciendole a </a:t>
            </a:r>
            <a:r>
              <a:rPr lang="es-MX" sz="1800" b="1" dirty="0">
                <a:solidFill>
                  <a:srgbClr val="FF0000"/>
                </a:solidFill>
              </a:rPr>
              <a:t>Git</a:t>
            </a:r>
            <a:r>
              <a:rPr lang="es-MX" dirty="0"/>
              <a:t> que aceptas los cambios realizados y que lo quieres guardar en el repositorio.</a:t>
            </a:r>
            <a:endParaRPr lang="es-ES_tradn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6BC8DC-D8DF-DC44-8B43-74795871C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9" y="1304046"/>
            <a:ext cx="6504167" cy="297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2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Como crear tu cuenta en github</a:t>
            </a:r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1963627" y="1264325"/>
            <a:ext cx="4802587" cy="789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MX" dirty="0"/>
              <a:t>Entras a la página: </a:t>
            </a:r>
            <a:r>
              <a:rPr lang="es-MX" dirty="0">
                <a:hlinkClick r:id="rId3"/>
              </a:rPr>
              <a:t>github.com</a:t>
            </a:r>
            <a:r>
              <a:rPr lang="es-MX" dirty="0"/>
              <a:t> en donde te puedes registrar como en cualquier pagina.</a:t>
            </a:r>
            <a:endParaRPr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3D99B43-6304-1F44-9FE6-CE632559D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19" y="2053482"/>
            <a:ext cx="6122504" cy="308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24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289878" y="0"/>
            <a:ext cx="8564244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Hacer el primer commit</a:t>
            </a:r>
            <a:br>
              <a:rPr lang="es-MX" dirty="0"/>
            </a:br>
            <a:endParaRPr lang="es-MX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C0D1070-2F3D-644D-A754-90CDC06C8380}"/>
              </a:ext>
            </a:extLst>
          </p:cNvPr>
          <p:cNvSpPr txBox="1"/>
          <p:nvPr/>
        </p:nvSpPr>
        <p:spPr>
          <a:xfrm>
            <a:off x="182881" y="580446"/>
            <a:ext cx="7744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Al hacer commit estas diciendole a </a:t>
            </a:r>
            <a:r>
              <a:rPr lang="es-MX" sz="1800" b="1" dirty="0">
                <a:solidFill>
                  <a:srgbClr val="FF0000"/>
                </a:solidFill>
              </a:rPr>
              <a:t>Git</a:t>
            </a:r>
            <a:r>
              <a:rPr lang="es-MX" dirty="0"/>
              <a:t> que aceptas los cambios realizados y que lo quieres guardar en el repositorio.</a:t>
            </a:r>
            <a:endParaRPr lang="es-ES_tradn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6BC8DC-D8DF-DC44-8B43-74795871C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9" y="1304046"/>
            <a:ext cx="6504167" cy="297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14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289878" y="0"/>
            <a:ext cx="8564244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Verificar status de tu respositorio</a:t>
            </a:r>
            <a:br>
              <a:rPr lang="es-MX" dirty="0"/>
            </a:br>
            <a:br>
              <a:rPr lang="es-MX" dirty="0"/>
            </a:b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A0C2A3-ADAD-8A46-BC56-8504D74F3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78" y="1351722"/>
            <a:ext cx="6842414" cy="243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51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289878" y="0"/>
            <a:ext cx="8564244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Ya tenemos nuestro repositorio</a:t>
            </a:r>
            <a:br>
              <a:rPr lang="es-MX" dirty="0"/>
            </a:br>
            <a:br>
              <a:rPr lang="es-MX" dirty="0"/>
            </a:br>
            <a:endParaRPr lang="es-MX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BB967B5-765F-1849-AC9F-B9ADE7E62AD6}"/>
              </a:ext>
            </a:extLst>
          </p:cNvPr>
          <p:cNvSpPr txBox="1"/>
          <p:nvPr/>
        </p:nvSpPr>
        <p:spPr>
          <a:xfrm>
            <a:off x="87464" y="580477"/>
            <a:ext cx="7466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s-MX" dirty="0"/>
              <a:t>De esta manera con la secuencia git status, add y commit podemos versionar nuestros proyectos</a:t>
            </a:r>
          </a:p>
          <a:p>
            <a:br>
              <a:rPr lang="es-MX" dirty="0"/>
            </a:br>
            <a:endParaRPr lang="es-ES_tradn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89D3C5-F07F-6644-B88E-2A5C0C4C4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9151"/>
            <a:ext cx="9144000" cy="17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52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289878" y="0"/>
            <a:ext cx="8564244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fontAlgn="base"/>
            <a:r>
              <a:rPr lang="es-MX" dirty="0"/>
              <a:t>Por ejemplo si agrego un nuevo archivo</a:t>
            </a:r>
            <a:br>
              <a:rPr lang="es-MX" dirty="0"/>
            </a:br>
            <a:r>
              <a:rPr lang="es-MX" dirty="0"/>
              <a:t>y edito el archivo index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3CBA57-FD6C-E140-B439-BD6A75B60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445" y="2337683"/>
            <a:ext cx="3812145" cy="217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31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61F668F-BE01-E045-B817-0565AEC5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06" y="55659"/>
            <a:ext cx="53473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6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8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dirty="0">
                <a:solidFill>
                  <a:schemeClr val="lt1"/>
                </a:solidFill>
              </a:rPr>
              <a:t>M.I Jordi J. Cruz </a:t>
            </a:r>
          </a:p>
        </p:txBody>
      </p:sp>
      <p:sp>
        <p:nvSpPr>
          <p:cNvPr id="598" name="Google Shape;598;p28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20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Hacer el repositorio remoto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263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sz="2800" dirty="0"/>
              <a:t>Conectar repositorio local con el remoto</a:t>
            </a:r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933760" y="652074"/>
            <a:ext cx="6516612" cy="1041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MX" dirty="0"/>
              <a:t>Para este paso es necesario entrar el repositorio remoto y copiar la linea que comienza con: </a:t>
            </a:r>
            <a:r>
              <a:rPr lang="es-MX" b="1" dirty="0"/>
              <a:t>git remote add</a:t>
            </a:r>
            <a:r>
              <a:rPr lang="es-MX" dirty="0"/>
              <a:t> hay que segurarnos que estamos en la sección de HTTPS</a:t>
            </a:r>
            <a:endParaRPr sz="4000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B73692D-0979-BD4D-AC6B-6098D9A35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413" y="1549679"/>
            <a:ext cx="5247392" cy="35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0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sz="2800" dirty="0"/>
              <a:t>Conectar repositorio local con el remoto:</a:t>
            </a:r>
            <a:br>
              <a:rPr lang="es-MX" sz="2800" dirty="0"/>
            </a:br>
            <a:br>
              <a:rPr lang="es-MX" sz="1800" dirty="0"/>
            </a:br>
            <a:endParaRPr lang="es-MX" sz="1800" dirty="0"/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933760" y="652074"/>
            <a:ext cx="6516612" cy="1041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MX" dirty="0"/>
              <a:t>Para este paso es necesario entrar el repositorio remoto y copiar la linea que comienza con: </a:t>
            </a:r>
            <a:r>
              <a:rPr lang="es-MX" b="1" dirty="0"/>
              <a:t>git remote add</a:t>
            </a:r>
            <a:r>
              <a:rPr lang="es-MX" dirty="0"/>
              <a:t> hay que segurarnos que estamos en la sección de HTTPS</a:t>
            </a:r>
            <a:endParaRPr sz="4000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1BDE6E-F479-8F49-8985-0927A7A0A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19" y="1914410"/>
            <a:ext cx="8380675" cy="156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7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sz="2800" dirty="0"/>
              <a:t>Subir cambios del repositorio local al remoto</a:t>
            </a:r>
            <a:br>
              <a:rPr lang="es-MX" sz="2800" dirty="0"/>
            </a:br>
            <a:br>
              <a:rPr lang="es-MX" sz="1800" dirty="0"/>
            </a:br>
            <a:endParaRPr lang="es-MX" sz="1200" dirty="0"/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933760" y="652074"/>
            <a:ext cx="6516612" cy="1041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MX" dirty="0"/>
              <a:t>Te solicitará tu usuario y contraseña de github debes de ingresar la misma de tu repositorio</a:t>
            </a:r>
            <a:endParaRPr sz="4000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5177202-0406-3946-AB7C-5D089288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53" y="1436263"/>
            <a:ext cx="5420625" cy="358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57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Final</a:t>
            </a:r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933760" y="652074"/>
            <a:ext cx="6516612" cy="1041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MX" dirty="0"/>
              <a:t>Y al final ya tendremos los archivos del repositorio local en el remoto. Después solo sera necesario usar el comando </a:t>
            </a:r>
            <a:r>
              <a:rPr lang="es-MX" b="1" dirty="0"/>
              <a:t>git push origin master</a:t>
            </a:r>
            <a:r>
              <a:rPr lang="es-MX" dirty="0"/>
              <a:t> para subir los archivos.</a:t>
            </a:r>
            <a:endParaRPr sz="4000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18A451A-0AF7-824E-8B1F-1782A0542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07" y="1596026"/>
            <a:ext cx="6806317" cy="299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937565" y="310137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sz="3200" dirty="0"/>
              <a:t>Crear tu primer repositorio online</a:t>
            </a:r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2448657" y="1956089"/>
            <a:ext cx="5590112" cy="789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MX" sz="2000" dirty="0"/>
              <a:t>En la parte superior derecha en el icono de su perfil dar click y dirigirse a la opción de </a:t>
            </a:r>
            <a:r>
              <a:rPr lang="es-MX" sz="2400" b="1" dirty="0">
                <a:solidFill>
                  <a:srgbClr val="FF0000"/>
                </a:solidFill>
              </a:rPr>
              <a:t>your repositories</a:t>
            </a:r>
            <a:endParaRPr sz="2800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1C82ABE-5270-8243-A758-7C6AC8CF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35" y="1152939"/>
            <a:ext cx="1700018" cy="379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72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Tips finales</a:t>
            </a:r>
            <a:br>
              <a:rPr lang="es-MX" dirty="0"/>
            </a:br>
            <a:endParaRPr lang="es-MX" dirty="0"/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933760" y="795198"/>
            <a:ext cx="6516612" cy="3848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La carpeta contiene el repositorio por lo que puedes llevar la carpeta en tu usb sin problemas. Y versionar siempre y cuando la computadora tenga instalado Git</a:t>
            </a:r>
          </a:p>
          <a:p>
            <a:pPr fontAlgn="base"/>
            <a:r>
              <a:rPr lang="es-MX" dirty="0"/>
              <a:t>Si se quiere guardar un único archivo el comando seria: </a:t>
            </a:r>
            <a:r>
              <a:rPr lang="es-MX" dirty="0">
                <a:solidFill>
                  <a:srgbClr val="FF0000"/>
                </a:solidFill>
              </a:rPr>
              <a:t>git add elNombreDelArchivo.conExtención</a:t>
            </a:r>
          </a:p>
          <a:p>
            <a:pPr fontAlgn="base"/>
            <a:r>
              <a:rPr lang="es-MX" dirty="0"/>
              <a:t>Si deseas descargar el repositorio: </a:t>
            </a:r>
          </a:p>
          <a:p>
            <a:pPr marL="114300" indent="0" fontAlgn="base">
              <a:buNone/>
            </a:pPr>
            <a:r>
              <a:rPr lang="es-MX" dirty="0"/>
              <a:t>	</a:t>
            </a:r>
            <a:r>
              <a:rPr lang="es-MX" dirty="0">
                <a:solidFill>
                  <a:srgbClr val="FF0000"/>
                </a:solidFill>
              </a:rPr>
              <a:t>git init</a:t>
            </a:r>
            <a:r>
              <a:rPr lang="es-MX" dirty="0"/>
              <a:t> </a:t>
            </a:r>
          </a:p>
          <a:p>
            <a:pPr marL="114300" indent="0" fontAlgn="base">
              <a:buNone/>
            </a:pPr>
            <a:r>
              <a:rPr lang="es-MX" dirty="0">
                <a:solidFill>
                  <a:srgbClr val="FF0000"/>
                </a:solidFill>
              </a:rPr>
              <a:t>	git clone "la url del repositorio"</a:t>
            </a:r>
            <a:br>
              <a:rPr lang="es-MX" dirty="0">
                <a:solidFill>
                  <a:srgbClr val="FF0000"/>
                </a:solidFill>
              </a:rPr>
            </a:b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442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Crear tu primer repositorio online</a:t>
            </a:r>
            <a:br>
              <a:rPr lang="es-MX" dirty="0"/>
            </a:br>
            <a:endParaRPr lang="es-MX" sz="3200" dirty="0"/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1553962" y="866760"/>
            <a:ext cx="5590112" cy="789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MX" sz="2400" dirty="0"/>
              <a:t>Posteriormente dar click en donde dice </a:t>
            </a:r>
            <a:r>
              <a:rPr lang="es-MX" sz="3200" b="1" dirty="0">
                <a:solidFill>
                  <a:srgbClr val="FF0000"/>
                </a:solidFill>
              </a:rPr>
              <a:t>new</a:t>
            </a:r>
            <a:br>
              <a:rPr lang="es-MX" sz="3200" dirty="0"/>
            </a:br>
            <a:endParaRPr sz="4000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04B48D4-528D-F74F-9538-2A9BCCFD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53" y="1918525"/>
            <a:ext cx="6893781" cy="311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64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Crear tu primer repositorio online</a:t>
            </a:r>
            <a:br>
              <a:rPr lang="es-MX" dirty="0"/>
            </a:br>
            <a:endParaRPr lang="es-MX" sz="3200" dirty="0"/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933760" y="652075"/>
            <a:ext cx="6516612" cy="1266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MX" dirty="0"/>
              <a:t>Llenas los campos de nombre y descripción del repositorio (Los demás campos los dejas por default) y le das click en </a:t>
            </a:r>
            <a:r>
              <a:rPr lang="es-MX" sz="2000" b="1" dirty="0">
                <a:solidFill>
                  <a:srgbClr val="FF0000"/>
                </a:solidFill>
              </a:rPr>
              <a:t>Create repository</a:t>
            </a:r>
            <a:br>
              <a:rPr lang="es-MX" sz="3200" dirty="0"/>
            </a:br>
            <a:endParaRPr sz="4000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8A67FC3-D79F-0D42-AABB-937783663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159" y="1709529"/>
            <a:ext cx="4459717" cy="33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22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24097" y="71598"/>
            <a:ext cx="764984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s-MX" dirty="0"/>
              <a:t>Crear tu primer repositorio online</a:t>
            </a:r>
            <a:br>
              <a:rPr lang="es-MX" dirty="0"/>
            </a:br>
            <a:endParaRPr lang="es-MX" sz="3200" dirty="0"/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933760" y="652075"/>
            <a:ext cx="6516612" cy="1266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MX" dirty="0"/>
              <a:t>Con GitHub hemos terminado esta página de nuestro repositorio la usaremos posteriormente por lo que recomiendo </a:t>
            </a:r>
            <a:r>
              <a:rPr lang="es-MX" sz="2000" dirty="0">
                <a:solidFill>
                  <a:srgbClr val="FF0000"/>
                </a:solidFill>
              </a:rPr>
              <a:t>no cerrar aún esta pestaña</a:t>
            </a:r>
            <a:r>
              <a:rPr lang="es-MX" dirty="0"/>
              <a:t>.</a:t>
            </a:r>
            <a:endParaRPr sz="4000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E2FE392-8A07-214C-B24F-A5306C985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668" y="1806305"/>
            <a:ext cx="6090699" cy="333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8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dirty="0">
                <a:solidFill>
                  <a:schemeClr val="lt1"/>
                </a:solidFill>
              </a:rPr>
              <a:t>M.I Jordi J. Cruz </a:t>
            </a:r>
          </a:p>
        </p:txBody>
      </p:sp>
      <p:sp>
        <p:nvSpPr>
          <p:cNvPr id="598" name="Google Shape;598;p28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20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Git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186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>
                <a:solidFill>
                  <a:schemeClr val="dk1"/>
                </a:solidFill>
              </a:rPr>
              <a:t>¿Qué es </a:t>
            </a:r>
            <a:r>
              <a:rPr lang="es-ES_tradnl" dirty="0" err="1">
                <a:solidFill>
                  <a:schemeClr val="dk1"/>
                </a:solidFill>
              </a:rPr>
              <a:t>Git</a:t>
            </a:r>
            <a:r>
              <a:rPr lang="es-ES_tradnl" dirty="0">
                <a:solidFill>
                  <a:schemeClr val="dk1"/>
                </a:solidFill>
              </a:rPr>
              <a:t>?</a:t>
            </a:r>
            <a:endParaRPr lang="es-ES_tradnl" dirty="0"/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302150" y="1540575"/>
            <a:ext cx="4802587" cy="1417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MX" sz="2000" dirty="0"/>
              <a:t>Como ya había mencionado previamente pero es bueno recalcar </a:t>
            </a:r>
            <a:r>
              <a:rPr lang="es-MX" sz="2000" b="1" dirty="0">
                <a:solidFill>
                  <a:srgbClr val="FF0000"/>
                </a:solidFill>
              </a:rPr>
              <a:t>GIT</a:t>
            </a:r>
            <a:r>
              <a:rPr lang="es-MX" sz="2000" dirty="0"/>
              <a:t> no es lo mismo que GitHub. GitHub es solo un sitio web en donde puedes subir y geationar tus repositorios. Pero</a:t>
            </a:r>
            <a:r>
              <a:rPr lang="es-MX" sz="2000" dirty="0">
                <a:solidFill>
                  <a:srgbClr val="FF0000"/>
                </a:solidFill>
              </a:rPr>
              <a:t> </a:t>
            </a:r>
            <a:r>
              <a:rPr lang="es-MX" sz="2000" b="1" dirty="0">
                <a:solidFill>
                  <a:srgbClr val="FF0000"/>
                </a:solidFill>
              </a:rPr>
              <a:t>Git</a:t>
            </a:r>
            <a:r>
              <a:rPr lang="es-MX" sz="2000" dirty="0">
                <a:solidFill>
                  <a:srgbClr val="FF0000"/>
                </a:solidFill>
              </a:rPr>
              <a:t> es el que te permite crear tu repositorio y versionarlo.</a:t>
            </a:r>
            <a:endParaRPr sz="2800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7EBFA74-2B20-054F-BBC0-B8ADAE240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811" y="2168663"/>
            <a:ext cx="3730431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57323"/>
      </p:ext>
    </p:extLst>
  </p:cSld>
  <p:clrMapOvr>
    <a:masterClrMapping/>
  </p:clrMapOvr>
</p:sld>
</file>

<file path=ppt/theme/theme1.xml><?xml version="1.0" encoding="utf-8"?>
<a:theme xmlns:a="http://schemas.openxmlformats.org/drawingml/2006/main" name="Radio Production Worksho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C3B1"/>
      </a:accent1>
      <a:accent2>
        <a:srgbClr val="FFFFFF"/>
      </a:accent2>
      <a:accent3>
        <a:srgbClr val="000000"/>
      </a:accent3>
      <a:accent4>
        <a:srgbClr val="00C3B1"/>
      </a:accent4>
      <a:accent5>
        <a:srgbClr val="FFFFFF"/>
      </a:accent5>
      <a:accent6>
        <a:srgbClr val="000000"/>
      </a:accent6>
      <a:hlink>
        <a:srgbClr val="00C3B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631</Words>
  <Application>Microsoft Macintosh PowerPoint</Application>
  <PresentationFormat>Presentación en pantalla (16:9)</PresentationFormat>
  <Paragraphs>76</Paragraphs>
  <Slides>40</Slides>
  <Notes>39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5" baseType="lpstr">
      <vt:lpstr>Roboto</vt:lpstr>
      <vt:lpstr>Arimo</vt:lpstr>
      <vt:lpstr>Righteous</vt:lpstr>
      <vt:lpstr>Arial</vt:lpstr>
      <vt:lpstr>Radio Production Workshop by Slidesgo</vt:lpstr>
      <vt:lpstr>Github </vt:lpstr>
      <vt:lpstr>¿Qué es Github?</vt:lpstr>
      <vt:lpstr>Como crear tu cuenta en github</vt:lpstr>
      <vt:lpstr>Crear tu primer repositorio online</vt:lpstr>
      <vt:lpstr>Crear tu primer repositorio online </vt:lpstr>
      <vt:lpstr>Crear tu primer repositorio online </vt:lpstr>
      <vt:lpstr>Crear tu primer repositorio online </vt:lpstr>
      <vt:lpstr>Git</vt:lpstr>
      <vt:lpstr>¿Qué es Git?</vt:lpstr>
      <vt:lpstr>¿Qué es Git?</vt:lpstr>
      <vt:lpstr>¿Qué es un sistema de control de versiones?</vt:lpstr>
      <vt:lpstr>¿Qué es un sistema de control de versiones?</vt:lpstr>
      <vt:lpstr>¿Qué es un sistema de control de versiones?</vt:lpstr>
      <vt:lpstr>Git en esta materia:</vt:lpstr>
      <vt:lpstr>Instalación de Git</vt:lpstr>
      <vt:lpstr>Instalar Git</vt:lpstr>
      <vt:lpstr>Usando git</vt:lpstr>
      <vt:lpstr>¿Cómo saber si tenemos instalado Git?</vt:lpstr>
      <vt:lpstr>Configuraciones globales de git  </vt:lpstr>
      <vt:lpstr>Ver globales de git</vt:lpstr>
      <vt:lpstr>Creando mi primer repositorio</vt:lpstr>
      <vt:lpstr>Creando mi primer repositorio</vt:lpstr>
      <vt:lpstr>Creando mi primer repositorio</vt:lpstr>
      <vt:lpstr>Inicializar Git  </vt:lpstr>
      <vt:lpstr>Inicializar Git  </vt:lpstr>
      <vt:lpstr>Verificar status de tu respositorio  </vt:lpstr>
      <vt:lpstr>Agregar todos los archivos al repositorio  </vt:lpstr>
      <vt:lpstr>Verificar status de tu respositorio  </vt:lpstr>
      <vt:lpstr>Hacer el primer commit </vt:lpstr>
      <vt:lpstr>Hacer el primer commit </vt:lpstr>
      <vt:lpstr>Verificar status de tu respositorio  </vt:lpstr>
      <vt:lpstr>Ya tenemos nuestro repositorio  </vt:lpstr>
      <vt:lpstr>Por ejemplo si agrego un nuevo archivo y edito el archivo index</vt:lpstr>
      <vt:lpstr>Presentación de PowerPoint</vt:lpstr>
      <vt:lpstr>Hacer el repositorio remoto</vt:lpstr>
      <vt:lpstr>Conectar repositorio local con el remoto</vt:lpstr>
      <vt:lpstr>Conectar repositorio local con el remoto:  </vt:lpstr>
      <vt:lpstr>Subir cambios del repositorio local al remoto  </vt:lpstr>
      <vt:lpstr>Final</vt:lpstr>
      <vt:lpstr>Tips finales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</dc:title>
  <cp:lastModifiedBy>Usuario de Microsoft Office</cp:lastModifiedBy>
  <cp:revision>13</cp:revision>
  <dcterms:modified xsi:type="dcterms:W3CDTF">2020-12-03T03:42:29Z</dcterms:modified>
</cp:coreProperties>
</file>